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handoutMasterIdLst>
    <p:handoutMasterId r:id="rId18"/>
  </p:handoutMasterIdLst>
  <p:sldIdLst>
    <p:sldId id="268" r:id="rId2"/>
    <p:sldId id="258" r:id="rId3"/>
    <p:sldId id="269" r:id="rId4"/>
    <p:sldId id="270" r:id="rId5"/>
    <p:sldId id="271" r:id="rId6"/>
    <p:sldId id="272" r:id="rId7"/>
    <p:sldId id="273" r:id="rId8"/>
    <p:sldId id="274" r:id="rId9"/>
    <p:sldId id="275" r:id="rId10"/>
    <p:sldId id="276" r:id="rId11"/>
    <p:sldId id="277" r:id="rId12"/>
    <p:sldId id="278" r:id="rId13"/>
    <p:sldId id="279" r:id="rId14"/>
    <p:sldId id="280" r:id="rId15"/>
    <p:sldId id="281"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showGuides="1">
      <p:cViewPr varScale="1">
        <p:scale>
          <a:sx n="71" d="100"/>
          <a:sy n="71" d="100"/>
        </p:scale>
        <p:origin x="696" y="78"/>
      </p:cViewPr>
      <p:guideLst>
        <p:guide orient="horz" pos="2160"/>
        <p:guide pos="3840"/>
      </p:guideLst>
    </p:cSldViewPr>
  </p:slideViewPr>
  <p:notesTextViewPr>
    <p:cViewPr>
      <p:scale>
        <a:sx n="1" d="1"/>
        <a:sy n="1" d="1"/>
      </p:scale>
      <p:origin x="0" y="0"/>
    </p:cViewPr>
  </p:notesTextViewPr>
  <p:notesViewPr>
    <p:cSldViewPr snapToGrid="0" showGuides="1">
      <p:cViewPr varScale="1">
        <p:scale>
          <a:sx n="95" d="100"/>
          <a:sy n="95" d="100"/>
        </p:scale>
        <p:origin x="358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6F93605-0C0C-4258-9724-5F2F9BB3BC90}" type="datetimeFigureOut">
              <a:rPr lang="en-US" smtClean="0"/>
              <a:t>1/20/2026</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63FFE7F-C917-439A-8026-3D301EB5CC28}" type="slidenum">
              <a:rPr lang="en-US" smtClean="0"/>
              <a:t>‹#›</a:t>
            </a:fld>
            <a:endParaRPr lang="en-US"/>
          </a:p>
        </p:txBody>
      </p:sp>
    </p:spTree>
    <p:extLst>
      <p:ext uri="{BB962C8B-B14F-4D97-AF65-F5344CB8AC3E}">
        <p14:creationId xmlns:p14="http://schemas.microsoft.com/office/powerpoint/2010/main" val="7527998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F31B3D-E4E3-4A80-AB70-C5564C267266}" type="datetimeFigureOut">
              <a:rPr lang="en-US" smtClean="0"/>
              <a:t>1/20/2026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0861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EC0B30D-C07A-425B-A90C-BA7BEB191079}" type="slidenum">
              <a:rPr lang="en-US" smtClean="0"/>
              <a:t>‹#›</a:t>
            </a:fld>
            <a:endParaRPr lang="en-US"/>
          </a:p>
        </p:txBody>
      </p:sp>
    </p:spTree>
    <p:extLst>
      <p:ext uri="{BB962C8B-B14F-4D97-AF65-F5344CB8AC3E}">
        <p14:creationId xmlns:p14="http://schemas.microsoft.com/office/powerpoint/2010/main" val="37231904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4245434"/>
            <a:ext cx="8686800" cy="1464906"/>
          </a:xfrm>
        </p:spPr>
        <p:txBody>
          <a:bodyPr anchor="b">
            <a:normAutofit/>
          </a:bodyPr>
          <a:lstStyle>
            <a:lvl1pPr algn="l">
              <a:lnSpc>
                <a:spcPct val="80000"/>
              </a:lnSpc>
              <a:defRPr sz="4800">
                <a:solidFill>
                  <a:schemeClr val="bg1"/>
                </a:solidFill>
                <a:effectLst>
                  <a:outerShdw blurRad="63500" algn="ctr" rotWithShape="0">
                    <a:prstClr val="black">
                      <a:alpha val="40000"/>
                    </a:prstClr>
                  </a:outerShdw>
                </a:effectLst>
              </a:defRPr>
            </a:lvl1pPr>
          </a:lstStyle>
          <a:p>
            <a:r>
              <a:rPr lang="en-US"/>
              <a:t>Click to edit Master title style</a:t>
            </a:r>
            <a:endParaRPr lang="en-US" dirty="0"/>
          </a:p>
        </p:txBody>
      </p:sp>
      <p:sp>
        <p:nvSpPr>
          <p:cNvPr id="3" name="Subtitle 2"/>
          <p:cNvSpPr>
            <a:spLocks noGrp="1"/>
          </p:cNvSpPr>
          <p:nvPr>
            <p:ph type="subTitle" idx="1"/>
          </p:nvPr>
        </p:nvSpPr>
        <p:spPr>
          <a:xfrm>
            <a:off x="1066800" y="5731795"/>
            <a:ext cx="8686800" cy="440405"/>
          </a:xfrm>
        </p:spPr>
        <p:txBody>
          <a:bodyPr/>
          <a:lstStyle>
            <a:lvl1pPr marL="0" indent="0" algn="l">
              <a:spcBef>
                <a:spcPts val="0"/>
              </a:spcBef>
              <a:buNone/>
              <a:defRPr sz="2400">
                <a:solidFill>
                  <a:schemeClr val="bg1"/>
                </a:solidFill>
                <a:effectLst>
                  <a:outerShdw blurRad="63500" algn="ctr" rotWithShape="0">
                    <a:prstClr val="black">
                      <a:alpha val="40000"/>
                    </a:prstClr>
                  </a:outerShd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798862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7CC0096-1860-4642-9CD2-0079EA5E7CD1}" type="datetimeFigureOut">
              <a:rPr lang="en-US" smtClean="0"/>
              <a:t>1/20/2026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2477154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6400" y="457200"/>
            <a:ext cx="1828800" cy="57197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066800" y="457200"/>
            <a:ext cx="7955280" cy="5719762"/>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7CC0096-1860-4642-9CD2-0079EA5E7CD1}" type="datetimeFigureOut">
              <a:rPr lang="en-US" smtClean="0"/>
              <a:t>1/20/2026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2524635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66800" y="457518"/>
            <a:ext cx="10058400" cy="1188720"/>
          </a:xfr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7CC0096-1860-4642-9CD2-0079EA5E7CD1}" type="datetimeFigureOut">
              <a:rPr lang="en-US" smtClean="0"/>
              <a:t>1/20/2026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3112444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69848" y="4242816"/>
            <a:ext cx="8686800" cy="1463040"/>
          </a:xfrm>
        </p:spPr>
        <p:txBody>
          <a:bodyPr anchor="b">
            <a:normAutofit/>
          </a:bodyPr>
          <a:lstStyle>
            <a:lvl1pPr>
              <a:defRPr sz="4800"/>
            </a:lvl1pPr>
          </a:lstStyle>
          <a:p>
            <a:r>
              <a:rPr lang="en-US"/>
              <a:t>Click to edit Master title style</a:t>
            </a:r>
          </a:p>
        </p:txBody>
      </p:sp>
      <p:sp>
        <p:nvSpPr>
          <p:cNvPr id="3" name="Text Placeholder 2"/>
          <p:cNvSpPr>
            <a:spLocks noGrp="1"/>
          </p:cNvSpPr>
          <p:nvPr>
            <p:ph type="body" idx="1"/>
          </p:nvPr>
        </p:nvSpPr>
        <p:spPr>
          <a:xfrm>
            <a:off x="1066799" y="5733288"/>
            <a:ext cx="8686800" cy="438912"/>
          </a:xfrm>
        </p:spPr>
        <p:txBody>
          <a:bodyPr/>
          <a:lstStyle>
            <a:lvl1pPr marL="0" indent="0">
              <a:spcBef>
                <a:spcPts val="0"/>
              </a:spcBef>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Edit Master text styles</a:t>
            </a:r>
          </a:p>
        </p:txBody>
      </p:sp>
    </p:spTree>
    <p:extLst>
      <p:ext uri="{BB962C8B-B14F-4D97-AF65-F5344CB8AC3E}">
        <p14:creationId xmlns:p14="http://schemas.microsoft.com/office/powerpoint/2010/main" val="3506778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66800" y="1904999"/>
            <a:ext cx="4800600" cy="4271963"/>
          </a:xfrm>
        </p:spPr>
        <p:txBody>
          <a:bodyPr>
            <a:normAutofit/>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24600" y="1904999"/>
            <a:ext cx="4800600" cy="4271963"/>
          </a:xfrm>
        </p:spPr>
        <p:txBody>
          <a:bodyPr>
            <a:normAutofit/>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7CC0096-1860-4642-9CD2-0079EA5E7CD1}" type="datetimeFigureOut">
              <a:rPr lang="en-US" smtClean="0"/>
              <a:t>1/20/2026</a:t>
            </a:fld>
            <a:endParaRPr lang="en-US" dirty="0"/>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4044567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1066800" y="1772815"/>
            <a:ext cx="4800600" cy="737121"/>
          </a:xfrm>
        </p:spPr>
        <p:txBody>
          <a:bodyPr anchor="ctr"/>
          <a:lstStyle>
            <a:lvl1pPr marL="0" indent="0">
              <a:spcBef>
                <a:spcPts val="0"/>
              </a:spcBef>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66800" y="2509937"/>
            <a:ext cx="4800600" cy="36622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24600" y="1772815"/>
            <a:ext cx="4800600" cy="737121"/>
          </a:xfrm>
        </p:spPr>
        <p:txBody>
          <a:bodyPr anchor="ctr"/>
          <a:lstStyle>
            <a:lvl1pPr marL="0" indent="0">
              <a:spcBef>
                <a:spcPts val="0"/>
              </a:spcBef>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324600" y="2509937"/>
            <a:ext cx="4800600" cy="36622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7CC0096-1860-4642-9CD2-0079EA5E7CD1}" type="datetimeFigureOut">
              <a:rPr lang="en-US" smtClean="0"/>
              <a:t>1/20/2026</a:t>
            </a:fld>
            <a:endParaRPr lang="en-US" dirty="0"/>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3397906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7CC0096-1860-4642-9CD2-0079EA5E7CD1}" type="datetimeFigureOut">
              <a:rPr lang="en-US" smtClean="0"/>
              <a:t>1/20/2026</a:t>
            </a:fld>
            <a:endParaRPr lang="en-US" dirty="0"/>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3238976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CC0096-1860-4642-9CD2-0079EA5E7CD1}" type="datetimeFigureOut">
              <a:rPr lang="en-US" smtClean="0"/>
              <a:t>1/20/2026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2146817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760" y="3090672"/>
            <a:ext cx="4663440" cy="1828800"/>
          </a:xfrm>
        </p:spPr>
        <p:txBody>
          <a:bodyPr anchor="b">
            <a:normAutofit/>
          </a:bodyPr>
          <a:lstStyle>
            <a:lvl1pPr>
              <a:defRPr sz="3600"/>
            </a:lvl1pPr>
          </a:lstStyle>
          <a:p>
            <a:r>
              <a:rPr lang="en-US"/>
              <a:t>Click to edit Master title style</a:t>
            </a:r>
          </a:p>
        </p:txBody>
      </p:sp>
      <p:sp>
        <p:nvSpPr>
          <p:cNvPr id="3" name="Content Placeholder 2"/>
          <p:cNvSpPr>
            <a:spLocks noGrp="1"/>
          </p:cNvSpPr>
          <p:nvPr>
            <p:ph idx="1"/>
          </p:nvPr>
        </p:nvSpPr>
        <p:spPr>
          <a:xfrm>
            <a:off x="685799" y="457200"/>
            <a:ext cx="5410201" cy="5715000"/>
          </a:xfrm>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42760" y="4983480"/>
            <a:ext cx="4663440" cy="1188720"/>
          </a:xfrm>
        </p:spPr>
        <p:txBody>
          <a:bodyPr>
            <a:normAutofit/>
          </a:bodyPr>
          <a:lstStyle>
            <a:lvl1pPr marL="0" indent="0">
              <a:spcBef>
                <a:spcPts val="120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7CC0096-1860-4642-9CD2-0079EA5E7CD1}" type="datetimeFigureOut">
              <a:rPr lang="en-US" smtClean="0"/>
              <a:t>1/20/2026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1667374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760" y="3093099"/>
            <a:ext cx="4663440" cy="1828800"/>
          </a:xfrm>
        </p:spPr>
        <p:txBody>
          <a:bodyPr anchor="b">
            <a:normAutofit/>
          </a:bodyPr>
          <a:lstStyle>
            <a:lvl1pPr>
              <a:defRPr sz="3600"/>
            </a:lvl1pPr>
          </a:lstStyle>
          <a:p>
            <a:r>
              <a:rPr lang="en-US"/>
              <a:t>Click to edit Master title style</a:t>
            </a:r>
            <a:endParaRPr lang="en-US" dirty="0"/>
          </a:p>
        </p:txBody>
      </p:sp>
      <p:sp>
        <p:nvSpPr>
          <p:cNvPr id="3" name="Picture Placeholder 2" descr="An empty placeholder to add an image. Click on the placeholder and select the image that you wish to add."/>
          <p:cNvSpPr>
            <a:spLocks noGrp="1"/>
          </p:cNvSpPr>
          <p:nvPr>
            <p:ph type="pic" idx="1"/>
          </p:nvPr>
        </p:nvSpPr>
        <p:spPr>
          <a:xfrm>
            <a:off x="0" y="0"/>
            <a:ext cx="6096000" cy="6858000"/>
          </a:xfrm>
        </p:spPr>
        <p:txBody>
          <a:bodyPr tIns="45720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6842760" y="4983480"/>
            <a:ext cx="4663440" cy="1188720"/>
          </a:xfrm>
        </p:spPr>
        <p:txBody>
          <a:bodyPr>
            <a:normAutofit/>
          </a:bodyPr>
          <a:lstStyle>
            <a:lvl1pPr marL="0" indent="0">
              <a:spcBef>
                <a:spcPts val="120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2977249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6800" y="457518"/>
            <a:ext cx="10058400" cy="1188720"/>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1905001"/>
            <a:ext cx="10058400" cy="42672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66800" y="6400800"/>
            <a:ext cx="1097280" cy="228600"/>
          </a:xfrm>
          <a:prstGeom prst="rect">
            <a:avLst/>
          </a:prstGeom>
        </p:spPr>
        <p:txBody>
          <a:bodyPr vert="horz" lIns="91440" tIns="45720" rIns="91440" bIns="45720" rtlCol="0" anchor="ctr"/>
          <a:lstStyle>
            <a:lvl1pPr algn="l">
              <a:defRPr sz="1100">
                <a:solidFill>
                  <a:schemeClr val="tx1"/>
                </a:solidFill>
              </a:defRPr>
            </a:lvl1pPr>
          </a:lstStyle>
          <a:p>
            <a:fld id="{37CC0096-1860-4642-9CD2-0079EA5E7CD1}" type="datetimeFigureOut">
              <a:rPr lang="en-US" smtClean="0"/>
              <a:pPr/>
              <a:t>1/20/2026</a:t>
            </a:fld>
            <a:endParaRPr lang="en-US" dirty="0"/>
          </a:p>
        </p:txBody>
      </p:sp>
      <p:sp>
        <p:nvSpPr>
          <p:cNvPr id="5" name="Footer Placeholder 4"/>
          <p:cNvSpPr>
            <a:spLocks noGrp="1"/>
          </p:cNvSpPr>
          <p:nvPr>
            <p:ph type="ftr" sz="quarter" idx="3"/>
          </p:nvPr>
        </p:nvSpPr>
        <p:spPr>
          <a:xfrm>
            <a:off x="2422849" y="6400800"/>
            <a:ext cx="7315200" cy="228600"/>
          </a:xfrm>
          <a:prstGeom prst="rect">
            <a:avLst/>
          </a:prstGeom>
        </p:spPr>
        <p:txBody>
          <a:bodyPr vert="horz" lIns="91440" tIns="45720" rIns="91440" bIns="45720" rtlCol="0" anchor="ctr"/>
          <a:lstStyle>
            <a:lvl1pPr algn="ctr">
              <a:defRPr sz="1100">
                <a:solidFill>
                  <a:schemeClr val="tx1"/>
                </a:solidFill>
              </a:defRPr>
            </a:lvl1pPr>
          </a:lstStyle>
          <a:p>
            <a:endParaRPr lang="en-US" dirty="0"/>
          </a:p>
        </p:txBody>
      </p:sp>
      <p:sp>
        <p:nvSpPr>
          <p:cNvPr id="6" name="Slide Number Placeholder 5"/>
          <p:cNvSpPr>
            <a:spLocks noGrp="1"/>
          </p:cNvSpPr>
          <p:nvPr>
            <p:ph type="sldNum" sz="quarter" idx="4"/>
          </p:nvPr>
        </p:nvSpPr>
        <p:spPr>
          <a:xfrm>
            <a:off x="10027920" y="6400800"/>
            <a:ext cx="1097280" cy="228600"/>
          </a:xfrm>
          <a:prstGeom prst="rect">
            <a:avLst/>
          </a:prstGeom>
        </p:spPr>
        <p:txBody>
          <a:bodyPr vert="horz" lIns="91440" tIns="45720" rIns="91440" bIns="45720" rtlCol="0" anchor="ctr"/>
          <a:lstStyle>
            <a:lvl1pPr algn="r">
              <a:defRPr sz="1100">
                <a:solidFill>
                  <a:schemeClr val="tx1"/>
                </a:solidFill>
              </a:defRPr>
            </a:lvl1pPr>
          </a:lstStyle>
          <a:p>
            <a:fld id="{E31375A4-56A4-47D6-9801-1991572033F7}" type="slidenum">
              <a:rPr lang="en-US" smtClean="0"/>
              <a:pPr/>
              <a:t>‹#›</a:t>
            </a:fld>
            <a:endParaRPr lang="en-US" dirty="0"/>
          </a:p>
        </p:txBody>
      </p:sp>
    </p:spTree>
    <p:extLst>
      <p:ext uri="{BB962C8B-B14F-4D97-AF65-F5344CB8AC3E}">
        <p14:creationId xmlns:p14="http://schemas.microsoft.com/office/powerpoint/2010/main" val="19432598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600" kern="1200">
          <a:solidFill>
            <a:schemeClr val="accent1">
              <a:lumMod val="75000"/>
            </a:schemeClr>
          </a:solidFill>
          <a:latin typeface="+mj-lt"/>
          <a:ea typeface="+mj-ea"/>
          <a:cs typeface="+mj-cs"/>
        </a:defRPr>
      </a:lvl1pPr>
    </p:titleStyle>
    <p:bodyStyle>
      <a:lvl1pPr marL="228600" indent="-228600" algn="l" defTabSz="914400" rtl="0" eaLnBrk="1" latinLnBrk="0" hangingPunct="1">
        <a:lnSpc>
          <a:spcPct val="90000"/>
        </a:lnSpc>
        <a:spcBef>
          <a:spcPts val="1800"/>
        </a:spcBef>
        <a:buClr>
          <a:schemeClr val="accent5"/>
        </a:buClr>
        <a:buSzPct val="90000"/>
        <a:buFont typeface="Arial" pitchFamily="34" charset="0"/>
        <a:buChar char="•"/>
        <a:defRPr sz="2400" kern="1200">
          <a:solidFill>
            <a:schemeClr val="tx1"/>
          </a:solidFill>
          <a:latin typeface="+mn-lt"/>
          <a:ea typeface="+mn-ea"/>
          <a:cs typeface="+mn-cs"/>
        </a:defRPr>
      </a:lvl1pPr>
      <a:lvl2pPr marL="548640" indent="-228600" algn="l" defTabSz="914400" rtl="0" eaLnBrk="1" latinLnBrk="0" hangingPunct="1">
        <a:lnSpc>
          <a:spcPct val="90000"/>
        </a:lnSpc>
        <a:spcBef>
          <a:spcPts val="1200"/>
        </a:spcBef>
        <a:buClr>
          <a:schemeClr val="accent5"/>
        </a:buClr>
        <a:buSzPct val="90000"/>
        <a:buFont typeface="Arial" pitchFamily="34" charset="0"/>
        <a:buChar char="•"/>
        <a:defRPr sz="2000" kern="1200">
          <a:solidFill>
            <a:schemeClr val="tx1"/>
          </a:solidFill>
          <a:latin typeface="+mn-lt"/>
          <a:ea typeface="+mn-ea"/>
          <a:cs typeface="+mn-cs"/>
        </a:defRPr>
      </a:lvl2pPr>
      <a:lvl3pPr marL="822960" indent="-228600" algn="l" defTabSz="914400" rtl="0" eaLnBrk="1" latinLnBrk="0" hangingPunct="1">
        <a:lnSpc>
          <a:spcPct val="90000"/>
        </a:lnSpc>
        <a:spcBef>
          <a:spcPts val="800"/>
        </a:spcBef>
        <a:buClr>
          <a:schemeClr val="accent5"/>
        </a:buClr>
        <a:buSzPct val="90000"/>
        <a:buFont typeface="Arial" pitchFamily="34" charset="0"/>
        <a:buChar char="•"/>
        <a:defRPr sz="1800" kern="1200">
          <a:solidFill>
            <a:schemeClr val="tx1"/>
          </a:solidFill>
          <a:latin typeface="+mn-lt"/>
          <a:ea typeface="+mn-ea"/>
          <a:cs typeface="+mn-cs"/>
        </a:defRPr>
      </a:lvl3pPr>
      <a:lvl4pPr marL="1097280" indent="-182880" algn="l" defTabSz="914400" rtl="0" eaLnBrk="1" latinLnBrk="0" hangingPunct="1">
        <a:lnSpc>
          <a:spcPct val="90000"/>
        </a:lnSpc>
        <a:spcBef>
          <a:spcPts val="800"/>
        </a:spcBef>
        <a:buClr>
          <a:schemeClr val="accent5"/>
        </a:buClr>
        <a:buSzPct val="90000"/>
        <a:buFont typeface="Arial" pitchFamily="34" charset="0"/>
        <a:buChar char="•"/>
        <a:defRPr sz="1600" kern="1200">
          <a:solidFill>
            <a:schemeClr val="tx1"/>
          </a:solidFill>
          <a:latin typeface="+mn-lt"/>
          <a:ea typeface="+mn-ea"/>
          <a:cs typeface="+mn-cs"/>
        </a:defRPr>
      </a:lvl4pPr>
      <a:lvl5pPr marL="1325880" indent="-137160" algn="l" defTabSz="914400" rtl="0" eaLnBrk="1" latinLnBrk="0" hangingPunct="1">
        <a:lnSpc>
          <a:spcPct val="90000"/>
        </a:lnSpc>
        <a:spcBef>
          <a:spcPts val="600"/>
        </a:spcBef>
        <a:buClr>
          <a:schemeClr val="accent5"/>
        </a:buClr>
        <a:buSzPct val="90000"/>
        <a:buFont typeface="Arial" pitchFamily="34" charset="0"/>
        <a:buChar char="•"/>
        <a:defRPr sz="1400" kern="1200">
          <a:solidFill>
            <a:schemeClr val="tx1"/>
          </a:solidFill>
          <a:latin typeface="+mn-lt"/>
          <a:ea typeface="+mn-ea"/>
          <a:cs typeface="+mn-cs"/>
        </a:defRPr>
      </a:lvl5pPr>
      <a:lvl6pPr marL="1554480" indent="-137160" algn="l" defTabSz="914400" rtl="0" eaLnBrk="1" latinLnBrk="0" hangingPunct="1">
        <a:lnSpc>
          <a:spcPct val="90000"/>
        </a:lnSpc>
        <a:spcBef>
          <a:spcPts val="600"/>
        </a:spcBef>
        <a:buClr>
          <a:schemeClr val="accent5"/>
        </a:buClr>
        <a:buSzPct val="90000"/>
        <a:buFont typeface="Arial" pitchFamily="34" charset="0"/>
        <a:buChar char="•"/>
        <a:defRPr sz="1400" kern="1200">
          <a:solidFill>
            <a:schemeClr val="tx1"/>
          </a:solidFill>
          <a:latin typeface="+mn-lt"/>
          <a:ea typeface="+mn-ea"/>
          <a:cs typeface="+mn-cs"/>
        </a:defRPr>
      </a:lvl6pPr>
      <a:lvl7pPr marL="1783080" indent="-137160" algn="l" defTabSz="914400" rtl="0" eaLnBrk="1" latinLnBrk="0" hangingPunct="1">
        <a:lnSpc>
          <a:spcPct val="90000"/>
        </a:lnSpc>
        <a:spcBef>
          <a:spcPts val="600"/>
        </a:spcBef>
        <a:buClr>
          <a:schemeClr val="accent5"/>
        </a:buClr>
        <a:buSzPct val="90000"/>
        <a:buFont typeface="Arial" pitchFamily="34" charset="0"/>
        <a:buChar char="•"/>
        <a:defRPr sz="1400" kern="1200">
          <a:solidFill>
            <a:schemeClr val="tx1"/>
          </a:solidFill>
          <a:latin typeface="+mn-lt"/>
          <a:ea typeface="+mn-ea"/>
          <a:cs typeface="+mn-cs"/>
        </a:defRPr>
      </a:lvl7pPr>
      <a:lvl8pPr marL="2011680" indent="-137160" algn="l" defTabSz="914400" rtl="0" eaLnBrk="1" latinLnBrk="0" hangingPunct="1">
        <a:lnSpc>
          <a:spcPct val="90000"/>
        </a:lnSpc>
        <a:spcBef>
          <a:spcPts val="600"/>
        </a:spcBef>
        <a:buClr>
          <a:schemeClr val="accent5"/>
        </a:buClr>
        <a:buSzPct val="90000"/>
        <a:buFont typeface="Arial" pitchFamily="34" charset="0"/>
        <a:buChar char="•"/>
        <a:defRPr sz="1400" kern="1200">
          <a:solidFill>
            <a:schemeClr val="tx1"/>
          </a:solidFill>
          <a:latin typeface="+mn-lt"/>
          <a:ea typeface="+mn-ea"/>
          <a:cs typeface="+mn-cs"/>
        </a:defRPr>
      </a:lvl8pPr>
      <a:lvl9pPr marL="2240280" indent="-137160" algn="l" defTabSz="914400" rtl="0" eaLnBrk="1" latinLnBrk="0" hangingPunct="1">
        <a:lnSpc>
          <a:spcPct val="90000"/>
        </a:lnSpc>
        <a:spcBef>
          <a:spcPts val="600"/>
        </a:spcBef>
        <a:buClr>
          <a:schemeClr val="accent5"/>
        </a:buClr>
        <a:buSzPct val="90000"/>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729318" y="507153"/>
            <a:ext cx="8686800" cy="1464906"/>
          </a:xfrm>
        </p:spPr>
        <p:txBody>
          <a:bodyPr>
            <a:normAutofit/>
          </a:bodyPr>
          <a:lstStyle/>
          <a:p>
            <a:r>
              <a:rPr lang="en-US" sz="8000" dirty="0">
                <a:solidFill>
                  <a:schemeClr val="tx2"/>
                </a:solidFill>
              </a:rPr>
              <a:t>LATEST IT TREND</a:t>
            </a:r>
          </a:p>
        </p:txBody>
      </p:sp>
    </p:spTree>
    <p:extLst>
      <p:ext uri="{BB962C8B-B14F-4D97-AF65-F5344CB8AC3E}">
        <p14:creationId xmlns:p14="http://schemas.microsoft.com/office/powerpoint/2010/main" val="2370110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81039AE-6562-4D22-BE49-4E7C49A8CA68}"/>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0"/>
            <a:ext cx="12191999" cy="6965576"/>
          </a:xfrm>
          <a:prstGeom prst="rect">
            <a:avLst/>
          </a:prstGeom>
        </p:spPr>
      </p:pic>
    </p:spTree>
    <p:extLst>
      <p:ext uri="{BB962C8B-B14F-4D97-AF65-F5344CB8AC3E}">
        <p14:creationId xmlns:p14="http://schemas.microsoft.com/office/powerpoint/2010/main" val="3673343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D86018-B379-4E65-8543-B8C486E7E654}"/>
              </a:ext>
            </a:extLst>
          </p:cNvPr>
          <p:cNvSpPr>
            <a:spLocks noGrp="1"/>
          </p:cNvSpPr>
          <p:nvPr>
            <p:ph type="title"/>
          </p:nvPr>
        </p:nvSpPr>
        <p:spPr/>
        <p:txBody>
          <a:bodyPr/>
          <a:lstStyle/>
          <a:p>
            <a:r>
              <a:rPr lang="en-IN" dirty="0"/>
              <a:t>INTERNET OF THINGS </a:t>
            </a:r>
          </a:p>
        </p:txBody>
      </p:sp>
      <p:sp>
        <p:nvSpPr>
          <p:cNvPr id="3" name="Content Placeholder 2">
            <a:extLst>
              <a:ext uri="{FF2B5EF4-FFF2-40B4-BE49-F238E27FC236}">
                <a16:creationId xmlns:a16="http://schemas.microsoft.com/office/drawing/2014/main" id="{2738F98F-6A2E-4474-92A4-58B5EF99D58E}"/>
              </a:ext>
            </a:extLst>
          </p:cNvPr>
          <p:cNvSpPr>
            <a:spLocks noGrp="1"/>
          </p:cNvSpPr>
          <p:nvPr>
            <p:ph idx="1"/>
          </p:nvPr>
        </p:nvSpPr>
        <p:spPr/>
        <p:txBody>
          <a:bodyPr>
            <a:normAutofit/>
          </a:bodyPr>
          <a:lstStyle/>
          <a:p>
            <a:pPr marL="0" indent="0">
              <a:buNone/>
            </a:pPr>
            <a:r>
              <a:rPr lang="en-US" sz="3600" dirty="0"/>
              <a:t>The Internet of Things (IoT) refers to a network of interconnected physical objects such as devices, machines, vehicles, or people embedded with sensors, software, and unique identifiers that enable them to collect, exchange, and process data over a network without requiring direct human-to-human or human-to-computer interaction.</a:t>
            </a:r>
            <a:endParaRPr lang="en-IN" sz="3600" dirty="0"/>
          </a:p>
        </p:txBody>
      </p:sp>
    </p:spTree>
    <p:extLst>
      <p:ext uri="{BB962C8B-B14F-4D97-AF65-F5344CB8AC3E}">
        <p14:creationId xmlns:p14="http://schemas.microsoft.com/office/powerpoint/2010/main" val="142006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FCA69-E54D-486B-8C53-003E40D5F6A3}"/>
              </a:ext>
            </a:extLst>
          </p:cNvPr>
          <p:cNvSpPr>
            <a:spLocks noGrp="1"/>
          </p:cNvSpPr>
          <p:nvPr>
            <p:ph type="title"/>
          </p:nvPr>
        </p:nvSpPr>
        <p:spPr/>
        <p:txBody>
          <a:bodyPr/>
          <a:lstStyle/>
          <a:p>
            <a:r>
              <a:rPr lang="en-IN" dirty="0"/>
              <a:t>3 D PRINTING</a:t>
            </a:r>
          </a:p>
        </p:txBody>
      </p:sp>
      <p:sp>
        <p:nvSpPr>
          <p:cNvPr id="3" name="Content Placeholder 2">
            <a:extLst>
              <a:ext uri="{FF2B5EF4-FFF2-40B4-BE49-F238E27FC236}">
                <a16:creationId xmlns:a16="http://schemas.microsoft.com/office/drawing/2014/main" id="{49CDEAB3-E6B4-4308-BAA3-B2196454255A}"/>
              </a:ext>
            </a:extLst>
          </p:cNvPr>
          <p:cNvSpPr>
            <a:spLocks noGrp="1"/>
          </p:cNvSpPr>
          <p:nvPr>
            <p:ph idx="1"/>
          </p:nvPr>
        </p:nvSpPr>
        <p:spPr/>
        <p:txBody>
          <a:bodyPr/>
          <a:lstStyle/>
          <a:p>
            <a:pPr marL="0" indent="0">
              <a:buNone/>
            </a:pPr>
            <a:r>
              <a:rPr lang="en-US" dirty="0"/>
              <a:t>3D printing or additive manufacturing is a process of making three dimensional objects from a digital file.</a:t>
            </a:r>
          </a:p>
          <a:p>
            <a:pPr marL="0" indent="0">
              <a:buNone/>
            </a:pPr>
            <a:r>
              <a:rPr lang="en-US" dirty="0"/>
              <a:t>APPLICATIONS OF 3D PRINTING:</a:t>
            </a:r>
          </a:p>
          <a:p>
            <a:pPr marL="0" indent="0">
              <a:buNone/>
            </a:pPr>
            <a:r>
              <a:rPr lang="en-US" dirty="0"/>
              <a:t> I. EDUCATION</a:t>
            </a:r>
          </a:p>
          <a:p>
            <a:pPr marL="0" indent="0">
              <a:buNone/>
            </a:pPr>
            <a:r>
              <a:rPr lang="en-US" dirty="0"/>
              <a:t>2. RAPID-PROTOTYPING METHOD</a:t>
            </a:r>
          </a:p>
          <a:p>
            <a:pPr marL="0" indent="0">
              <a:buNone/>
            </a:pPr>
            <a:r>
              <a:rPr lang="en-US" dirty="0"/>
              <a:t>3.MEDICINE</a:t>
            </a:r>
          </a:p>
          <a:p>
            <a:pPr marL="0" indent="0">
              <a:buNone/>
            </a:pPr>
            <a:r>
              <a:rPr lang="en-US" dirty="0"/>
              <a:t>4.CONSTRUCTION</a:t>
            </a:r>
          </a:p>
          <a:p>
            <a:pPr marL="0" indent="0">
              <a:buNone/>
            </a:pPr>
            <a:r>
              <a:rPr lang="en-US" dirty="0"/>
              <a:t>5.ART AND JEWELLERY</a:t>
            </a:r>
          </a:p>
          <a:p>
            <a:pPr marL="0" indent="0">
              <a:buNone/>
            </a:pPr>
            <a:endParaRPr lang="en-IN" dirty="0"/>
          </a:p>
        </p:txBody>
      </p:sp>
    </p:spTree>
    <p:extLst>
      <p:ext uri="{BB962C8B-B14F-4D97-AF65-F5344CB8AC3E}">
        <p14:creationId xmlns:p14="http://schemas.microsoft.com/office/powerpoint/2010/main" val="3691282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6E8518-BCD8-4915-9651-6E68A26A3D6F}"/>
              </a:ext>
            </a:extLst>
          </p:cNvPr>
          <p:cNvSpPr>
            <a:spLocks noGrp="1"/>
          </p:cNvSpPr>
          <p:nvPr>
            <p:ph type="title"/>
          </p:nvPr>
        </p:nvSpPr>
        <p:spPr/>
        <p:txBody>
          <a:bodyPr/>
          <a:lstStyle/>
          <a:p>
            <a:r>
              <a:rPr lang="en-IN" dirty="0"/>
              <a:t>3D PRINTING METHODS</a:t>
            </a:r>
          </a:p>
        </p:txBody>
      </p:sp>
      <p:sp>
        <p:nvSpPr>
          <p:cNvPr id="3" name="Content Placeholder 2">
            <a:extLst>
              <a:ext uri="{FF2B5EF4-FFF2-40B4-BE49-F238E27FC236}">
                <a16:creationId xmlns:a16="http://schemas.microsoft.com/office/drawing/2014/main" id="{2D0B1265-81EC-4E2A-92CB-32F452425C10}"/>
              </a:ext>
            </a:extLst>
          </p:cNvPr>
          <p:cNvSpPr>
            <a:spLocks noGrp="1"/>
          </p:cNvSpPr>
          <p:nvPr>
            <p:ph idx="1"/>
          </p:nvPr>
        </p:nvSpPr>
        <p:spPr/>
        <p:txBody>
          <a:bodyPr/>
          <a:lstStyle/>
          <a:p>
            <a:r>
              <a:rPr lang="en-IN" dirty="0"/>
              <a:t>DIRECT 3D PRINTING</a:t>
            </a:r>
          </a:p>
          <a:p>
            <a:r>
              <a:rPr lang="en-IN" dirty="0"/>
              <a:t>BINDER 3D PRINTING</a:t>
            </a:r>
          </a:p>
          <a:p>
            <a:r>
              <a:rPr lang="en-IN" dirty="0"/>
              <a:t>MULTI-JET MODELLING</a:t>
            </a:r>
          </a:p>
          <a:p>
            <a:r>
              <a:rPr lang="en-IN" dirty="0"/>
              <a:t>FUSED DEPOSITION MODELLING</a:t>
            </a:r>
          </a:p>
          <a:p>
            <a:r>
              <a:rPr lang="en-IN" dirty="0"/>
              <a:t>PHOTO-POLYMERIZATION</a:t>
            </a:r>
          </a:p>
        </p:txBody>
      </p:sp>
    </p:spTree>
    <p:extLst>
      <p:ext uri="{BB962C8B-B14F-4D97-AF65-F5344CB8AC3E}">
        <p14:creationId xmlns:p14="http://schemas.microsoft.com/office/powerpoint/2010/main" val="17581411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AB572B9-1719-4CDE-BD3E-F46173C1F6A7}"/>
              </a:ext>
            </a:extLst>
          </p:cNvPr>
          <p:cNvPicPr>
            <a:picLocks noChangeAspect="1"/>
          </p:cNvPicPr>
          <p:nvPr/>
        </p:nvPicPr>
        <p:blipFill rotWithShape="1">
          <a:blip r:embed="rId2">
            <a:extLst>
              <a:ext uri="{28A0092B-C50C-407E-A947-70E740481C1C}">
                <a14:useLocalDpi xmlns:a14="http://schemas.microsoft.com/office/drawing/2010/main" val="0"/>
              </a:ext>
            </a:extLst>
          </a:blip>
          <a:srcRect b="54706"/>
          <a:stretch/>
        </p:blipFill>
        <p:spPr>
          <a:xfrm>
            <a:off x="0" y="0"/>
            <a:ext cx="12330953" cy="6494929"/>
          </a:xfrm>
          <a:prstGeom prst="rect">
            <a:avLst/>
          </a:prstGeom>
        </p:spPr>
      </p:pic>
    </p:spTree>
    <p:extLst>
      <p:ext uri="{BB962C8B-B14F-4D97-AF65-F5344CB8AC3E}">
        <p14:creationId xmlns:p14="http://schemas.microsoft.com/office/powerpoint/2010/main" val="880304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FAB7269-07C4-40A9-8914-62026472440C}"/>
              </a:ext>
            </a:extLst>
          </p:cNvPr>
          <p:cNvPicPr>
            <a:picLocks noChangeAspect="1"/>
          </p:cNvPicPr>
          <p:nvPr/>
        </p:nvPicPr>
        <p:blipFill rotWithShape="1">
          <a:blip r:embed="rId2">
            <a:extLst>
              <a:ext uri="{28A0092B-C50C-407E-A947-70E740481C1C}">
                <a14:useLocalDpi xmlns:a14="http://schemas.microsoft.com/office/drawing/2010/main" val="0"/>
              </a:ext>
            </a:extLst>
          </a:blip>
          <a:srcRect t="44706" r="50000" b="6471"/>
          <a:stretch/>
        </p:blipFill>
        <p:spPr>
          <a:xfrm>
            <a:off x="367553" y="188258"/>
            <a:ext cx="7714130" cy="6118413"/>
          </a:xfrm>
          <a:prstGeom prst="rect">
            <a:avLst/>
          </a:prstGeom>
        </p:spPr>
      </p:pic>
    </p:spTree>
    <p:extLst>
      <p:ext uri="{BB962C8B-B14F-4D97-AF65-F5344CB8AC3E}">
        <p14:creationId xmlns:p14="http://schemas.microsoft.com/office/powerpoint/2010/main" val="12091641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E-COMMERCE</a:t>
            </a:r>
          </a:p>
        </p:txBody>
      </p:sp>
      <p:sp>
        <p:nvSpPr>
          <p:cNvPr id="3" name="Content Placeholder 2"/>
          <p:cNvSpPr>
            <a:spLocks noGrp="1"/>
          </p:cNvSpPr>
          <p:nvPr>
            <p:ph idx="1"/>
          </p:nvPr>
        </p:nvSpPr>
        <p:spPr/>
        <p:txBody>
          <a:bodyPr>
            <a:normAutofit/>
          </a:bodyPr>
          <a:lstStyle/>
          <a:p>
            <a:pPr marL="0" indent="0">
              <a:buNone/>
            </a:pPr>
            <a:r>
              <a:rPr lang="en-US" sz="4400" b="1" dirty="0"/>
              <a:t> E-commerce (electronic commerce) is the digital process of buying and selling goods, services, or data over the internet, using platforms like websites, apps, and social media .</a:t>
            </a:r>
          </a:p>
        </p:txBody>
      </p:sp>
    </p:spTree>
    <p:extLst>
      <p:ext uri="{BB962C8B-B14F-4D97-AF65-F5344CB8AC3E}">
        <p14:creationId xmlns:p14="http://schemas.microsoft.com/office/powerpoint/2010/main" val="22535369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22464B2-D722-4901-B1C8-297BB38FFB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5153" y="0"/>
            <a:ext cx="11994776" cy="5997388"/>
          </a:xfrm>
          <a:prstGeom prst="rect">
            <a:avLst/>
          </a:prstGeom>
        </p:spPr>
      </p:pic>
    </p:spTree>
    <p:extLst>
      <p:ext uri="{BB962C8B-B14F-4D97-AF65-F5344CB8AC3E}">
        <p14:creationId xmlns:p14="http://schemas.microsoft.com/office/powerpoint/2010/main" val="1872410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inal: E-Commerce Applications Role in Transforming Business | Host Advice">
            <a:extLst>
              <a:ext uri="{FF2B5EF4-FFF2-40B4-BE49-F238E27FC236}">
                <a16:creationId xmlns:a16="http://schemas.microsoft.com/office/drawing/2014/main" id="{B2711C5E-A768-41AA-8855-8CE081FB91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1706" y="120334"/>
            <a:ext cx="11551023" cy="67376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69867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1485BB-D88D-438F-B402-E8BEA2C05E05}"/>
              </a:ext>
            </a:extLst>
          </p:cNvPr>
          <p:cNvSpPr>
            <a:spLocks noGrp="1"/>
          </p:cNvSpPr>
          <p:nvPr>
            <p:ph type="title"/>
          </p:nvPr>
        </p:nvSpPr>
        <p:spPr>
          <a:xfrm>
            <a:off x="2344271" y="503371"/>
            <a:ext cx="10058400" cy="1188720"/>
          </a:xfrm>
        </p:spPr>
        <p:txBody>
          <a:bodyPr/>
          <a:lstStyle/>
          <a:p>
            <a:r>
              <a:rPr lang="en-IN" dirty="0"/>
              <a:t>ELECTRONIC FUND TRANSFER</a:t>
            </a:r>
          </a:p>
        </p:txBody>
      </p:sp>
      <p:pic>
        <p:nvPicPr>
          <p:cNvPr id="4" name="Picture 3">
            <a:extLst>
              <a:ext uri="{FF2B5EF4-FFF2-40B4-BE49-F238E27FC236}">
                <a16:creationId xmlns:a16="http://schemas.microsoft.com/office/drawing/2014/main" id="{BC8ABAA4-A933-43BC-A4A6-E9968CF014DE}"/>
              </a:ext>
            </a:extLst>
          </p:cNvPr>
          <p:cNvPicPr>
            <a:picLocks noChangeAspect="1"/>
          </p:cNvPicPr>
          <p:nvPr/>
        </p:nvPicPr>
        <p:blipFill rotWithShape="1">
          <a:blip r:embed="rId2">
            <a:extLst>
              <a:ext uri="{28A0092B-C50C-407E-A947-70E740481C1C}">
                <a14:useLocalDpi xmlns:a14="http://schemas.microsoft.com/office/drawing/2010/main" val="0"/>
              </a:ext>
            </a:extLst>
          </a:blip>
          <a:srcRect b="23856"/>
          <a:stretch/>
        </p:blipFill>
        <p:spPr>
          <a:xfrm>
            <a:off x="2344271" y="1782575"/>
            <a:ext cx="6858000" cy="2937343"/>
          </a:xfrm>
          <a:prstGeom prst="rect">
            <a:avLst/>
          </a:prstGeom>
        </p:spPr>
      </p:pic>
      <p:sp>
        <p:nvSpPr>
          <p:cNvPr id="7" name="TextBox 6">
            <a:extLst>
              <a:ext uri="{FF2B5EF4-FFF2-40B4-BE49-F238E27FC236}">
                <a16:creationId xmlns:a16="http://schemas.microsoft.com/office/drawing/2014/main" id="{C5DA5562-C8DD-4C51-BB93-3560C9AE350A}"/>
              </a:ext>
            </a:extLst>
          </p:cNvPr>
          <p:cNvSpPr txBox="1"/>
          <p:nvPr/>
        </p:nvSpPr>
        <p:spPr>
          <a:xfrm>
            <a:off x="1304364" y="4948518"/>
            <a:ext cx="9820835" cy="1569660"/>
          </a:xfrm>
          <a:prstGeom prst="rect">
            <a:avLst/>
          </a:prstGeom>
          <a:noFill/>
        </p:spPr>
        <p:txBody>
          <a:bodyPr wrap="square" rtlCol="0">
            <a:spAutoFit/>
          </a:bodyPr>
          <a:lstStyle/>
          <a:p>
            <a:r>
              <a:rPr lang="en-US" sz="2400" b="1" dirty="0"/>
              <a:t>An Electronic Funds Transfer (EFT) is the digital movement of money between bank accounts, replacing physical cash or checks with secure electronic systems for fast, convenient transactions like direct deposits, online bill payments, ATM withdrawals, or card purchases</a:t>
            </a:r>
            <a:endParaRPr lang="en-IN" sz="2400" b="1" dirty="0"/>
          </a:p>
        </p:txBody>
      </p:sp>
    </p:spTree>
    <p:extLst>
      <p:ext uri="{BB962C8B-B14F-4D97-AF65-F5344CB8AC3E}">
        <p14:creationId xmlns:p14="http://schemas.microsoft.com/office/powerpoint/2010/main" val="342563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5E4C2-BD15-4596-9450-561B8478CCC6}"/>
              </a:ext>
            </a:extLst>
          </p:cNvPr>
          <p:cNvSpPr>
            <a:spLocks noGrp="1"/>
          </p:cNvSpPr>
          <p:nvPr>
            <p:ph type="title"/>
          </p:nvPr>
        </p:nvSpPr>
        <p:spPr/>
        <p:txBody>
          <a:bodyPr/>
          <a:lstStyle/>
          <a:p>
            <a:r>
              <a:rPr lang="en-IN" dirty="0"/>
              <a:t>BLOCKCHAIN</a:t>
            </a:r>
          </a:p>
        </p:txBody>
      </p:sp>
      <p:pic>
        <p:nvPicPr>
          <p:cNvPr id="4" name="Picture 3">
            <a:extLst>
              <a:ext uri="{FF2B5EF4-FFF2-40B4-BE49-F238E27FC236}">
                <a16:creationId xmlns:a16="http://schemas.microsoft.com/office/drawing/2014/main" id="{1673DD10-1FED-41EE-8BA0-49A5AE8057BD}"/>
              </a:ext>
            </a:extLst>
          </p:cNvPr>
          <p:cNvPicPr>
            <a:picLocks noChangeAspect="1"/>
          </p:cNvPicPr>
          <p:nvPr/>
        </p:nvPicPr>
        <p:blipFill rotWithShape="1">
          <a:blip r:embed="rId2">
            <a:extLst>
              <a:ext uri="{28A0092B-C50C-407E-A947-70E740481C1C}">
                <a14:useLocalDpi xmlns:a14="http://schemas.microsoft.com/office/drawing/2010/main" val="0"/>
              </a:ext>
            </a:extLst>
          </a:blip>
          <a:srcRect t="17255" r="2222" b="20195"/>
          <a:stretch/>
        </p:blipFill>
        <p:spPr>
          <a:xfrm>
            <a:off x="844923" y="887506"/>
            <a:ext cx="10058400" cy="4289612"/>
          </a:xfrm>
          <a:prstGeom prst="rect">
            <a:avLst/>
          </a:prstGeom>
        </p:spPr>
      </p:pic>
    </p:spTree>
    <p:extLst>
      <p:ext uri="{BB962C8B-B14F-4D97-AF65-F5344CB8AC3E}">
        <p14:creationId xmlns:p14="http://schemas.microsoft.com/office/powerpoint/2010/main" val="36748584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87C66A-F455-438D-91FB-EBFB94C7E923}"/>
              </a:ext>
            </a:extLst>
          </p:cNvPr>
          <p:cNvSpPr>
            <a:spLocks noGrp="1"/>
          </p:cNvSpPr>
          <p:nvPr>
            <p:ph type="title"/>
          </p:nvPr>
        </p:nvSpPr>
        <p:spPr/>
        <p:txBody>
          <a:bodyPr/>
          <a:lstStyle/>
          <a:p>
            <a:r>
              <a:rPr lang="en-IN" dirty="0"/>
              <a:t>AI</a:t>
            </a:r>
            <a:r>
              <a:rPr lang="en-IN" dirty="0">
                <a:sym typeface="Wingdings" panose="05000000000000000000" pitchFamily="2" charset="2"/>
              </a:rPr>
              <a:t> MACHINES THAT REPLICATE HUMAN LIKE THINKING</a:t>
            </a:r>
            <a:endParaRPr lang="en-IN" dirty="0"/>
          </a:p>
        </p:txBody>
      </p:sp>
      <p:sp>
        <p:nvSpPr>
          <p:cNvPr id="3" name="Text Placeholder 2">
            <a:extLst>
              <a:ext uri="{FF2B5EF4-FFF2-40B4-BE49-F238E27FC236}">
                <a16:creationId xmlns:a16="http://schemas.microsoft.com/office/drawing/2014/main" id="{8773603F-0855-424E-8504-114AD03255D6}"/>
              </a:ext>
            </a:extLst>
          </p:cNvPr>
          <p:cNvSpPr>
            <a:spLocks noGrp="1"/>
          </p:cNvSpPr>
          <p:nvPr>
            <p:ph type="body" idx="1"/>
          </p:nvPr>
        </p:nvSpPr>
        <p:spPr/>
        <p:txBody>
          <a:bodyPr/>
          <a:lstStyle/>
          <a:p>
            <a:r>
              <a:rPr lang="en-IN" dirty="0"/>
              <a:t>1. EXPERT SYSTEM</a:t>
            </a:r>
          </a:p>
        </p:txBody>
      </p:sp>
      <p:sp>
        <p:nvSpPr>
          <p:cNvPr id="4" name="Content Placeholder 3">
            <a:extLst>
              <a:ext uri="{FF2B5EF4-FFF2-40B4-BE49-F238E27FC236}">
                <a16:creationId xmlns:a16="http://schemas.microsoft.com/office/drawing/2014/main" id="{1983EB47-B6B8-4FE9-8362-52BC7EA0546E}"/>
              </a:ext>
            </a:extLst>
          </p:cNvPr>
          <p:cNvSpPr>
            <a:spLocks noGrp="1"/>
          </p:cNvSpPr>
          <p:nvPr>
            <p:ph sz="half" idx="2"/>
          </p:nvPr>
        </p:nvSpPr>
        <p:spPr/>
        <p:txBody>
          <a:bodyPr/>
          <a:lstStyle/>
          <a:p>
            <a:pPr marL="0" indent="0">
              <a:buNone/>
            </a:pPr>
            <a:r>
              <a:rPr lang="en-IN" dirty="0"/>
              <a:t>COMMUNICATING COMPUTER PROGRAM THAT CAN SOLVE PROBLEMS WHICH WOULD OTHERWISE NEED HUMAN ASSISTANCE.</a:t>
            </a:r>
          </a:p>
          <a:p>
            <a:pPr marL="0" indent="0">
              <a:buNone/>
            </a:pPr>
            <a:r>
              <a:rPr lang="en-IN" dirty="0"/>
              <a:t>Ex- Prospector</a:t>
            </a:r>
          </a:p>
        </p:txBody>
      </p:sp>
      <p:sp>
        <p:nvSpPr>
          <p:cNvPr id="5" name="Text Placeholder 4">
            <a:extLst>
              <a:ext uri="{FF2B5EF4-FFF2-40B4-BE49-F238E27FC236}">
                <a16:creationId xmlns:a16="http://schemas.microsoft.com/office/drawing/2014/main" id="{6BAF6AA9-EC6F-4A17-994B-BE88783A8151}"/>
              </a:ext>
            </a:extLst>
          </p:cNvPr>
          <p:cNvSpPr>
            <a:spLocks noGrp="1"/>
          </p:cNvSpPr>
          <p:nvPr>
            <p:ph type="body" sz="quarter" idx="3"/>
          </p:nvPr>
        </p:nvSpPr>
        <p:spPr/>
        <p:txBody>
          <a:bodyPr/>
          <a:lstStyle/>
          <a:p>
            <a:r>
              <a:rPr lang="en-IN" dirty="0"/>
              <a:t>2.NLP </a:t>
            </a:r>
          </a:p>
        </p:txBody>
      </p:sp>
      <p:sp>
        <p:nvSpPr>
          <p:cNvPr id="6" name="Content Placeholder 5">
            <a:extLst>
              <a:ext uri="{FF2B5EF4-FFF2-40B4-BE49-F238E27FC236}">
                <a16:creationId xmlns:a16="http://schemas.microsoft.com/office/drawing/2014/main" id="{2D6AD021-4AC6-464B-BFED-5F447F1D583C}"/>
              </a:ext>
            </a:extLst>
          </p:cNvPr>
          <p:cNvSpPr>
            <a:spLocks noGrp="1"/>
          </p:cNvSpPr>
          <p:nvPr>
            <p:ph sz="quarter" idx="4"/>
          </p:nvPr>
        </p:nvSpPr>
        <p:spPr/>
        <p:txBody>
          <a:bodyPr/>
          <a:lstStyle/>
          <a:p>
            <a:pPr marL="0" indent="0">
              <a:buNone/>
            </a:pPr>
            <a:r>
              <a:rPr lang="en-IN" dirty="0"/>
              <a:t>STUDY OF METHODS BY WHICH COMPUTERS CAN RECOGNIZE AND UNDERSTAND HUMAN LANGUAGE.</a:t>
            </a:r>
          </a:p>
        </p:txBody>
      </p:sp>
    </p:spTree>
    <p:extLst>
      <p:ext uri="{BB962C8B-B14F-4D97-AF65-F5344CB8AC3E}">
        <p14:creationId xmlns:p14="http://schemas.microsoft.com/office/powerpoint/2010/main" val="41864606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87C66A-F455-438D-91FB-EBFB94C7E923}"/>
              </a:ext>
            </a:extLst>
          </p:cNvPr>
          <p:cNvSpPr>
            <a:spLocks noGrp="1"/>
          </p:cNvSpPr>
          <p:nvPr>
            <p:ph type="title"/>
          </p:nvPr>
        </p:nvSpPr>
        <p:spPr/>
        <p:txBody>
          <a:bodyPr/>
          <a:lstStyle/>
          <a:p>
            <a:r>
              <a:rPr lang="en-IN" dirty="0"/>
              <a:t>AI</a:t>
            </a:r>
            <a:r>
              <a:rPr lang="en-IN" dirty="0">
                <a:sym typeface="Wingdings" panose="05000000000000000000" pitchFamily="2" charset="2"/>
              </a:rPr>
              <a:t> MACHINES THAT REPLICATE HUMAN LIKE THINKING</a:t>
            </a:r>
            <a:endParaRPr lang="en-IN" dirty="0"/>
          </a:p>
        </p:txBody>
      </p:sp>
      <p:sp>
        <p:nvSpPr>
          <p:cNvPr id="3" name="Text Placeholder 2">
            <a:extLst>
              <a:ext uri="{FF2B5EF4-FFF2-40B4-BE49-F238E27FC236}">
                <a16:creationId xmlns:a16="http://schemas.microsoft.com/office/drawing/2014/main" id="{8773603F-0855-424E-8504-114AD03255D6}"/>
              </a:ext>
            </a:extLst>
          </p:cNvPr>
          <p:cNvSpPr>
            <a:spLocks noGrp="1"/>
          </p:cNvSpPr>
          <p:nvPr>
            <p:ph type="body" idx="1"/>
          </p:nvPr>
        </p:nvSpPr>
        <p:spPr/>
        <p:txBody>
          <a:bodyPr/>
          <a:lstStyle/>
          <a:p>
            <a:r>
              <a:rPr lang="en-IN" dirty="0"/>
              <a:t>3. INTELLIGENT AGENT</a:t>
            </a:r>
          </a:p>
        </p:txBody>
      </p:sp>
      <p:sp>
        <p:nvSpPr>
          <p:cNvPr id="4" name="Content Placeholder 3">
            <a:extLst>
              <a:ext uri="{FF2B5EF4-FFF2-40B4-BE49-F238E27FC236}">
                <a16:creationId xmlns:a16="http://schemas.microsoft.com/office/drawing/2014/main" id="{1983EB47-B6B8-4FE9-8362-52BC7EA0546E}"/>
              </a:ext>
            </a:extLst>
          </p:cNvPr>
          <p:cNvSpPr>
            <a:spLocks noGrp="1"/>
          </p:cNvSpPr>
          <p:nvPr>
            <p:ph sz="half" idx="2"/>
          </p:nvPr>
        </p:nvSpPr>
        <p:spPr/>
        <p:txBody>
          <a:bodyPr/>
          <a:lstStyle/>
          <a:p>
            <a:pPr marL="0" indent="0">
              <a:buNone/>
            </a:pPr>
            <a:r>
              <a:rPr lang="en-IN" dirty="0"/>
              <a:t>COMPUTER PROGRAM THAT HAS BUILT-IN INTELLIGENCE WHICH KEEPS A CHECK ON THE WORK PATTERNS , ASK QUESTIONS AND PERFORM TASKS ON BEHALF OF USER.</a:t>
            </a:r>
          </a:p>
        </p:txBody>
      </p:sp>
      <p:sp>
        <p:nvSpPr>
          <p:cNvPr id="5" name="Text Placeholder 4">
            <a:extLst>
              <a:ext uri="{FF2B5EF4-FFF2-40B4-BE49-F238E27FC236}">
                <a16:creationId xmlns:a16="http://schemas.microsoft.com/office/drawing/2014/main" id="{6BAF6AA9-EC6F-4A17-994B-BE88783A8151}"/>
              </a:ext>
            </a:extLst>
          </p:cNvPr>
          <p:cNvSpPr>
            <a:spLocks noGrp="1"/>
          </p:cNvSpPr>
          <p:nvPr>
            <p:ph type="body" sz="quarter" idx="3"/>
          </p:nvPr>
        </p:nvSpPr>
        <p:spPr/>
        <p:txBody>
          <a:bodyPr/>
          <a:lstStyle/>
          <a:p>
            <a:r>
              <a:rPr lang="en-IN" dirty="0"/>
              <a:t>4.PATTERN RECOGNITION </a:t>
            </a:r>
          </a:p>
        </p:txBody>
      </p:sp>
      <p:sp>
        <p:nvSpPr>
          <p:cNvPr id="6" name="Content Placeholder 5">
            <a:extLst>
              <a:ext uri="{FF2B5EF4-FFF2-40B4-BE49-F238E27FC236}">
                <a16:creationId xmlns:a16="http://schemas.microsoft.com/office/drawing/2014/main" id="{2D6AD021-4AC6-464B-BFED-5F447F1D583C}"/>
              </a:ext>
            </a:extLst>
          </p:cNvPr>
          <p:cNvSpPr>
            <a:spLocks noGrp="1"/>
          </p:cNvSpPr>
          <p:nvPr>
            <p:ph sz="quarter" idx="4"/>
          </p:nvPr>
        </p:nvSpPr>
        <p:spPr/>
        <p:txBody>
          <a:bodyPr/>
          <a:lstStyle/>
          <a:p>
            <a:pPr marL="0" indent="0">
              <a:buNone/>
            </a:pPr>
            <a:endParaRPr lang="en-IN" dirty="0"/>
          </a:p>
        </p:txBody>
      </p:sp>
    </p:spTree>
    <p:extLst>
      <p:ext uri="{BB962C8B-B14F-4D97-AF65-F5344CB8AC3E}">
        <p14:creationId xmlns:p14="http://schemas.microsoft.com/office/powerpoint/2010/main" val="1625143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87C66A-F455-438D-91FB-EBFB94C7E923}"/>
              </a:ext>
            </a:extLst>
          </p:cNvPr>
          <p:cNvSpPr>
            <a:spLocks noGrp="1"/>
          </p:cNvSpPr>
          <p:nvPr>
            <p:ph type="title"/>
          </p:nvPr>
        </p:nvSpPr>
        <p:spPr/>
        <p:txBody>
          <a:bodyPr/>
          <a:lstStyle/>
          <a:p>
            <a:r>
              <a:rPr lang="en-IN" dirty="0"/>
              <a:t>AI</a:t>
            </a:r>
            <a:r>
              <a:rPr lang="en-IN" dirty="0">
                <a:sym typeface="Wingdings" panose="05000000000000000000" pitchFamily="2" charset="2"/>
              </a:rPr>
              <a:t> MACHINES THAT REPLICATE HUMAN LIKE THINKING</a:t>
            </a:r>
            <a:endParaRPr lang="en-IN" dirty="0"/>
          </a:p>
        </p:txBody>
      </p:sp>
      <p:sp>
        <p:nvSpPr>
          <p:cNvPr id="3" name="Text Placeholder 2">
            <a:extLst>
              <a:ext uri="{FF2B5EF4-FFF2-40B4-BE49-F238E27FC236}">
                <a16:creationId xmlns:a16="http://schemas.microsoft.com/office/drawing/2014/main" id="{8773603F-0855-424E-8504-114AD03255D6}"/>
              </a:ext>
            </a:extLst>
          </p:cNvPr>
          <p:cNvSpPr>
            <a:spLocks noGrp="1"/>
          </p:cNvSpPr>
          <p:nvPr>
            <p:ph type="body" idx="1"/>
          </p:nvPr>
        </p:nvSpPr>
        <p:spPr/>
        <p:txBody>
          <a:bodyPr/>
          <a:lstStyle/>
          <a:p>
            <a:r>
              <a:rPr lang="en-IN" dirty="0"/>
              <a:t>5. INTELLIGENT APPS</a:t>
            </a:r>
          </a:p>
        </p:txBody>
      </p:sp>
      <p:sp>
        <p:nvSpPr>
          <p:cNvPr id="4" name="Content Placeholder 3">
            <a:extLst>
              <a:ext uri="{FF2B5EF4-FFF2-40B4-BE49-F238E27FC236}">
                <a16:creationId xmlns:a16="http://schemas.microsoft.com/office/drawing/2014/main" id="{1983EB47-B6B8-4FE9-8362-52BC7EA0546E}"/>
              </a:ext>
            </a:extLst>
          </p:cNvPr>
          <p:cNvSpPr>
            <a:spLocks noGrp="1"/>
          </p:cNvSpPr>
          <p:nvPr>
            <p:ph sz="half" idx="2"/>
          </p:nvPr>
        </p:nvSpPr>
        <p:spPr/>
        <p:txBody>
          <a:bodyPr/>
          <a:lstStyle/>
          <a:p>
            <a:pPr marL="0" indent="0">
              <a:buNone/>
            </a:pPr>
            <a:r>
              <a:rPr lang="en-IN" dirty="0"/>
              <a:t>SOFTWARE WRITTEN FOR MOBILE DEVICES BASED ON AI AND MACHINE LEARNING TECHNOLOGY.</a:t>
            </a:r>
          </a:p>
          <a:p>
            <a:pPr marL="0" indent="0">
              <a:buNone/>
            </a:pPr>
            <a:r>
              <a:rPr lang="en-IN" dirty="0"/>
              <a:t>EX-CHATBOT AND VIRTUAL ASSISTANT</a:t>
            </a:r>
          </a:p>
        </p:txBody>
      </p:sp>
      <p:sp>
        <p:nvSpPr>
          <p:cNvPr id="5" name="Text Placeholder 4">
            <a:extLst>
              <a:ext uri="{FF2B5EF4-FFF2-40B4-BE49-F238E27FC236}">
                <a16:creationId xmlns:a16="http://schemas.microsoft.com/office/drawing/2014/main" id="{6BAF6AA9-EC6F-4A17-994B-BE88783A8151}"/>
              </a:ext>
            </a:extLst>
          </p:cNvPr>
          <p:cNvSpPr>
            <a:spLocks noGrp="1"/>
          </p:cNvSpPr>
          <p:nvPr>
            <p:ph type="body" sz="quarter" idx="3"/>
          </p:nvPr>
        </p:nvSpPr>
        <p:spPr/>
        <p:txBody>
          <a:bodyPr/>
          <a:lstStyle/>
          <a:p>
            <a:r>
              <a:rPr lang="en-IN" dirty="0"/>
              <a:t>6. ROBOTICS</a:t>
            </a:r>
          </a:p>
        </p:txBody>
      </p:sp>
      <p:sp>
        <p:nvSpPr>
          <p:cNvPr id="6" name="Content Placeholder 5">
            <a:extLst>
              <a:ext uri="{FF2B5EF4-FFF2-40B4-BE49-F238E27FC236}">
                <a16:creationId xmlns:a16="http://schemas.microsoft.com/office/drawing/2014/main" id="{2D6AD021-4AC6-464B-BFED-5F447F1D583C}"/>
              </a:ext>
            </a:extLst>
          </p:cNvPr>
          <p:cNvSpPr>
            <a:spLocks noGrp="1"/>
          </p:cNvSpPr>
          <p:nvPr>
            <p:ph sz="quarter" idx="4"/>
          </p:nvPr>
        </p:nvSpPr>
        <p:spPr/>
        <p:txBody>
          <a:bodyPr/>
          <a:lstStyle/>
          <a:p>
            <a:pPr marL="0" indent="0">
              <a:buNone/>
            </a:pPr>
            <a:r>
              <a:rPr lang="en-IN" dirty="0"/>
              <a:t>SHAKEY WAS THE FIRST ROBOT TO USE AI TO NAVIGATE.</a:t>
            </a:r>
          </a:p>
        </p:txBody>
      </p:sp>
    </p:spTree>
    <p:extLst>
      <p:ext uri="{BB962C8B-B14F-4D97-AF65-F5344CB8AC3E}">
        <p14:creationId xmlns:p14="http://schemas.microsoft.com/office/powerpoint/2010/main" val="4169650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Cherry Blossom 16x9">
  <a:themeElements>
    <a:clrScheme name="CherryBlossom">
      <a:dk1>
        <a:srgbClr val="595959"/>
      </a:dk1>
      <a:lt1>
        <a:sysClr val="window" lastClr="FFFFFF"/>
      </a:lt1>
      <a:dk2>
        <a:srgbClr val="000000"/>
      </a:dk2>
      <a:lt2>
        <a:srgbClr val="F6F7E4"/>
      </a:lt2>
      <a:accent1>
        <a:srgbClr val="C44475"/>
      </a:accent1>
      <a:accent2>
        <a:srgbClr val="FA906A"/>
      </a:accent2>
      <a:accent3>
        <a:srgbClr val="FCB268"/>
      </a:accent3>
      <a:accent4>
        <a:srgbClr val="DB6B70"/>
      </a:accent4>
      <a:accent5>
        <a:srgbClr val="D680A5"/>
      </a:accent5>
      <a:accent6>
        <a:srgbClr val="BA7362"/>
      </a:accent6>
      <a:hlink>
        <a:srgbClr val="DB6B70"/>
      </a:hlink>
      <a:folHlink>
        <a:srgbClr val="969696"/>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00001117.potx" id="{A8D831F9-2DA4-4700-B230-431725864604}" vid="{ED9A2A59-32A4-4461-8593-D9E87F204B18}"/>
    </a:ext>
  </a:extLst>
</a:theme>
</file>

<file path=ppt/theme/theme2.xml><?xml version="1.0" encoding="utf-8"?>
<a:theme xmlns:a="http://schemas.openxmlformats.org/drawingml/2006/main" name="Office Theme">
  <a:themeElements>
    <a:clrScheme name="CherryBlossom">
      <a:dk1>
        <a:srgbClr val="595959"/>
      </a:dk1>
      <a:lt1>
        <a:sysClr val="window" lastClr="FFFFFF"/>
      </a:lt1>
      <a:dk2>
        <a:srgbClr val="000000"/>
      </a:dk2>
      <a:lt2>
        <a:srgbClr val="F6F7E4"/>
      </a:lt2>
      <a:accent1>
        <a:srgbClr val="C44475"/>
      </a:accent1>
      <a:accent2>
        <a:srgbClr val="FA906A"/>
      </a:accent2>
      <a:accent3>
        <a:srgbClr val="FCB268"/>
      </a:accent3>
      <a:accent4>
        <a:srgbClr val="DB6B70"/>
      </a:accent4>
      <a:accent5>
        <a:srgbClr val="D680A5"/>
      </a:accent5>
      <a:accent6>
        <a:srgbClr val="BA7362"/>
      </a:accent6>
      <a:hlink>
        <a:srgbClr val="DB6B70"/>
      </a:hlink>
      <a:folHlink>
        <a:srgbClr val="969696"/>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CherryBlossom">
      <a:dk1>
        <a:srgbClr val="595959"/>
      </a:dk1>
      <a:lt1>
        <a:sysClr val="window" lastClr="FFFFFF"/>
      </a:lt1>
      <a:dk2>
        <a:srgbClr val="000000"/>
      </a:dk2>
      <a:lt2>
        <a:srgbClr val="F6F7E4"/>
      </a:lt2>
      <a:accent1>
        <a:srgbClr val="C44475"/>
      </a:accent1>
      <a:accent2>
        <a:srgbClr val="FA906A"/>
      </a:accent2>
      <a:accent3>
        <a:srgbClr val="FCB268"/>
      </a:accent3>
      <a:accent4>
        <a:srgbClr val="DB6B70"/>
      </a:accent4>
      <a:accent5>
        <a:srgbClr val="D680A5"/>
      </a:accent5>
      <a:accent6>
        <a:srgbClr val="BA7362"/>
      </a:accent6>
      <a:hlink>
        <a:srgbClr val="DB6B70"/>
      </a:hlink>
      <a:folHlink>
        <a:srgbClr val="969696"/>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Cherry blossom nature presentation (widescreen)</Template>
  <TotalTime>86</TotalTime>
  <Words>336</Words>
  <Application>Microsoft Office PowerPoint</Application>
  <PresentationFormat>Widescreen</PresentationFormat>
  <Paragraphs>38</Paragraphs>
  <Slides>15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Cambria</vt:lpstr>
      <vt:lpstr>Wingdings</vt:lpstr>
      <vt:lpstr>Cherry Blossom 16x9</vt:lpstr>
      <vt:lpstr>LATEST IT TREND</vt:lpstr>
      <vt:lpstr>E-COMMERCE</vt:lpstr>
      <vt:lpstr>PowerPoint Presentation</vt:lpstr>
      <vt:lpstr>PowerPoint Presentation</vt:lpstr>
      <vt:lpstr>ELECTRONIC FUND TRANSFER</vt:lpstr>
      <vt:lpstr>BLOCKCHAIN</vt:lpstr>
      <vt:lpstr>AI MACHINES THAT REPLICATE HUMAN LIKE THINKING</vt:lpstr>
      <vt:lpstr>AI MACHINES THAT REPLICATE HUMAN LIKE THINKING</vt:lpstr>
      <vt:lpstr>AI MACHINES THAT REPLICATE HUMAN LIKE THINKING</vt:lpstr>
      <vt:lpstr>PowerPoint Presentation</vt:lpstr>
      <vt:lpstr>INTERNET OF THINGS </vt:lpstr>
      <vt:lpstr>3 D PRINTING</vt:lpstr>
      <vt:lpstr>3D PRINTING METHODS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LATEST IT TREND</dc:title>
  <dc:creator>hp3</dc:creator>
  <cp:lastModifiedBy>hp3</cp:lastModifiedBy>
  <cp:revision>7</cp:revision>
  <dcterms:created xsi:type="dcterms:W3CDTF">2026-01-20T04:19:03Z</dcterms:created>
  <dcterms:modified xsi:type="dcterms:W3CDTF">2026-01-20T05:45:29Z</dcterms:modified>
</cp:coreProperties>
</file>